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7" r:id="rId8"/>
    <p:sldId id="260" r:id="rId9"/>
    <p:sldId id="262" r:id="rId10"/>
    <p:sldId id="264" r:id="rId11"/>
    <p:sldId id="265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postal_codes_of_Canada:_M" TargetMode="External"/><Relationship Id="rId2" Type="http://schemas.openxmlformats.org/officeDocument/2006/relationships/hyperlink" Target="https://cocl.us/new_york_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cl.us/Geospatial_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26A29-EA03-E645-AC6F-7F8481A41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569" y="529350"/>
            <a:ext cx="10304862" cy="3883624"/>
          </a:xfrm>
        </p:spPr>
        <p:txBody>
          <a:bodyPr/>
          <a:lstStyle/>
          <a:p>
            <a:r>
              <a:rPr lang="en-US" sz="6000" dirty="0"/>
              <a:t>Comparing New York and Toronto’s Most Popular Venues</a:t>
            </a:r>
          </a:p>
        </p:txBody>
      </p:sp>
    </p:spTree>
    <p:extLst>
      <p:ext uri="{BB962C8B-B14F-4D97-AF65-F5344CB8AC3E}">
        <p14:creationId xmlns:p14="http://schemas.microsoft.com/office/powerpoint/2010/main" val="125779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401D-178A-204B-AB82-BCE205BC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Clustered Data for Toronto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6F8A3-9EA9-6A49-A662-DF702BBAC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8" y="2485298"/>
            <a:ext cx="11608904" cy="393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9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401D-178A-204B-AB82-BCE205BC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Clustered Data for Toronto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C3407-0350-C041-9D24-F4C57A5E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5" y="2489631"/>
            <a:ext cx="11539330" cy="161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71757-6B68-0841-AA5A-4FB1D2257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35" y="4711960"/>
            <a:ext cx="11539330" cy="4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7806-E6FC-2145-B56C-06A950B4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Discussion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74B18-857B-8944-A2C9-696E29C0B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1451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Both cities appear to lean favorably towards pizza places and foreign restaurants. Bars and donut shops also appear to thrive in the central part of New York.</a:t>
            </a:r>
          </a:p>
          <a:p>
            <a:r>
              <a:rPr lang="en-US" dirty="0"/>
              <a:t>Smaller venues like parks and bus stations seem to be more popular in the outer neighborhoods of Toronto and New York.</a:t>
            </a:r>
          </a:p>
          <a:p>
            <a:endParaRPr lang="en-US" dirty="0"/>
          </a:p>
          <a:p>
            <a:r>
              <a:rPr lang="en-US" dirty="0"/>
              <a:t>The two cities appear to have a similar overlap in what venues are most popular, with both sharing similar venues in both the inner and outer sections of the city.</a:t>
            </a:r>
          </a:p>
          <a:p>
            <a:endParaRPr lang="en-US" dirty="0"/>
          </a:p>
          <a:p>
            <a:r>
              <a:rPr lang="en-US" dirty="0"/>
              <a:t>A respective business owner would likely have success with bringing their national cuisine into the central park of either city, and a pizza place would also thrive in a similar fashion.</a:t>
            </a:r>
          </a:p>
        </p:txBody>
      </p:sp>
    </p:spTree>
    <p:extLst>
      <p:ext uri="{BB962C8B-B14F-4D97-AF65-F5344CB8AC3E}">
        <p14:creationId xmlns:p14="http://schemas.microsoft.com/office/powerpoint/2010/main" val="30517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E225-D21B-E449-984D-EF719CFF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3141-D239-1844-8020-DC260AB3C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their close proximity, examining the most popular venues in both New York City and Toronto may provide insight into how much a nation’s culture influences the success of a business.</a:t>
            </a:r>
          </a:p>
          <a:p>
            <a:endParaRPr lang="en-US" dirty="0"/>
          </a:p>
          <a:p>
            <a:r>
              <a:rPr lang="en-US" dirty="0"/>
              <a:t>Examining the venues may also provide insight into what sections of the cities a business could be most successful in.</a:t>
            </a:r>
          </a:p>
          <a:p>
            <a:endParaRPr lang="en-US" dirty="0"/>
          </a:p>
          <a:p>
            <a:r>
              <a:rPr lang="en-US" dirty="0"/>
              <a:t>This information could prove useful for potential business owners looking to open a new venue in either of the cities.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5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F5CD-F9B0-1943-904A-C3427AD3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Gathering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C6598-AA45-524B-B662-172A1664B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New York City will be gathered from </a:t>
            </a:r>
            <a:r>
              <a:rPr lang="en-US" u="sng" dirty="0">
                <a:hlinkClick r:id="rId2"/>
              </a:rPr>
              <a:t>https://cocl.us/new_york_dataset</a:t>
            </a:r>
            <a:r>
              <a:rPr lang="en-US" dirty="0"/>
              <a:t> and placed into a dataframe to run through Foursquare. The venue data will then be grouped and clustered using k-means.</a:t>
            </a:r>
          </a:p>
          <a:p>
            <a:endParaRPr lang="en-US" dirty="0"/>
          </a:p>
          <a:p>
            <a:r>
              <a:rPr lang="en-US" dirty="0"/>
              <a:t>Toronto’s data will be scraped from </a:t>
            </a:r>
            <a:r>
              <a:rPr lang="en-US" u="sng" dirty="0">
                <a:hlinkClick r:id="rId3"/>
              </a:rPr>
              <a:t>https://en.wikipedia.org/wiki/List_of_postal_codes_of_Canada:_M</a:t>
            </a:r>
            <a:r>
              <a:rPr lang="en-US" dirty="0"/>
              <a:t> and then combined with the latitude and longitude from </a:t>
            </a:r>
            <a:r>
              <a:rPr lang="en-US" u="sng" dirty="0">
                <a:hlinkClick r:id="rId4"/>
              </a:rPr>
              <a:t>https://cocl.us/Geospatial_data</a:t>
            </a:r>
            <a:r>
              <a:rPr lang="en-US" dirty="0"/>
              <a:t>  in order to run it through Foursquare and cluster it with k-means as well.</a:t>
            </a:r>
          </a:p>
        </p:txBody>
      </p:sp>
    </p:spTree>
    <p:extLst>
      <p:ext uri="{BB962C8B-B14F-4D97-AF65-F5344CB8AC3E}">
        <p14:creationId xmlns:p14="http://schemas.microsoft.com/office/powerpoint/2010/main" val="60393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600F-FA46-B94E-924E-C6912C05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 of the Clustered Data for New York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D5773-018C-CC4C-8716-293BAB9B7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135"/>
            <a:ext cx="6096000" cy="3451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FB0B0-E3BA-5E45-8F29-6A3394ADF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90" y="2531810"/>
            <a:ext cx="6038470" cy="34512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BB5550-9EEE-BE47-B8EF-9CDC760C2E8E}"/>
              </a:ext>
            </a:extLst>
          </p:cNvPr>
          <p:cNvSpPr txBox="1">
            <a:spLocks/>
          </p:cNvSpPr>
          <p:nvPr/>
        </p:nvSpPr>
        <p:spPr>
          <a:xfrm>
            <a:off x="0" y="2528029"/>
            <a:ext cx="8825659" cy="17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Cluster 0 = Red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Cluster 1 = Purple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Cluster 2 = Blue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Cluster 3 = Green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Cluster 4 = Orange</a:t>
            </a:r>
          </a:p>
        </p:txBody>
      </p:sp>
    </p:spTree>
    <p:extLst>
      <p:ext uri="{BB962C8B-B14F-4D97-AF65-F5344CB8AC3E}">
        <p14:creationId xmlns:p14="http://schemas.microsoft.com/office/powerpoint/2010/main" val="242359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7BBC-D1C4-744E-B862-4DB60CFD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Clustered Data for New York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C43999-C47D-9647-9D9A-07D1D3C2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255480"/>
            <a:ext cx="12115800" cy="2923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9FD14-55C6-3B42-946A-C21FB9FF7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5367597"/>
            <a:ext cx="12115800" cy="117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7BBC-D1C4-744E-B862-4DB60CFD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Clustered Data for New York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6E07D-1CA8-1E40-AE52-5F198893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" y="2413300"/>
            <a:ext cx="11926957" cy="39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7BBC-D1C4-744E-B862-4DB60CFD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Clustered Data for New York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A7F38-442C-7C49-9033-8AEC005F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7" y="2863574"/>
            <a:ext cx="11897139" cy="883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BC700-C349-F84D-AE15-67091FC9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" y="4683331"/>
            <a:ext cx="12044570" cy="89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8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6440-46FA-8D4C-B566-A3730645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Clustered Data for Toronto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71A69-1AB9-4044-8F17-0B3A5D24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14" y="2395331"/>
            <a:ext cx="9540258" cy="43498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1EEDF8-293C-0544-8B96-B36FEC7FEAC9}"/>
              </a:ext>
            </a:extLst>
          </p:cNvPr>
          <p:cNvSpPr txBox="1">
            <a:spLocks/>
          </p:cNvSpPr>
          <p:nvPr/>
        </p:nvSpPr>
        <p:spPr>
          <a:xfrm>
            <a:off x="1683170" y="2564296"/>
            <a:ext cx="8825659" cy="1729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Cluster 0 = Red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Cluster 1 = Purple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Cluster 2 = Blue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Cluster 3 = Green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Cluster 4 = Orange</a:t>
            </a:r>
          </a:p>
        </p:txBody>
      </p:sp>
    </p:spTree>
    <p:extLst>
      <p:ext uri="{BB962C8B-B14F-4D97-AF65-F5344CB8AC3E}">
        <p14:creationId xmlns:p14="http://schemas.microsoft.com/office/powerpoint/2010/main" val="13879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401D-178A-204B-AB82-BCE205BC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Clustered Data for Toronto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ED5E0-0A3E-0748-86FF-3ADBC65A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65" y="2349679"/>
            <a:ext cx="11594065" cy="2397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A01B27-985B-BC41-B66C-3BECD9E4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66" y="5073828"/>
            <a:ext cx="11594065" cy="8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25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42</TotalTime>
  <Words>398</Words>
  <Application>Microsoft Macintosh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Comparing New York and Toronto’s Most Popular Venues</vt:lpstr>
      <vt:lpstr>Background Context</vt:lpstr>
      <vt:lpstr>Gathering the data</vt:lpstr>
      <vt:lpstr>Map of the Clustered Data for New York</vt:lpstr>
      <vt:lpstr>Clustered Data for New York</vt:lpstr>
      <vt:lpstr>Clustered Data for New York Cont.</vt:lpstr>
      <vt:lpstr>Clustered Data for New York Cont.</vt:lpstr>
      <vt:lpstr>Clustered Data for Toronto</vt:lpstr>
      <vt:lpstr>Clustered Data for Toronto</vt:lpstr>
      <vt:lpstr>Clustered Data for Toronto Cont.</vt:lpstr>
      <vt:lpstr>Clustered Data for Toronto Cont.</vt:lpstr>
      <vt:lpstr>Discussion and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New York and Toronto’s Most Popular Venues</dc:title>
  <dc:creator>Danny Arnold</dc:creator>
  <cp:lastModifiedBy>Danny Arnold</cp:lastModifiedBy>
  <cp:revision>10</cp:revision>
  <dcterms:created xsi:type="dcterms:W3CDTF">2019-11-08T21:49:19Z</dcterms:created>
  <dcterms:modified xsi:type="dcterms:W3CDTF">2019-11-08T22:31:36Z</dcterms:modified>
</cp:coreProperties>
</file>